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5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666"/>
  </p:normalViewPr>
  <p:slideViewPr>
    <p:cSldViewPr snapToGrid="0" snapToObjects="1">
      <p:cViewPr varScale="1">
        <p:scale>
          <a:sx n="97" d="100"/>
          <a:sy n="97" d="100"/>
        </p:scale>
        <p:origin x="55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1/6/2023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1/6/2023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1/6/2023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1/6/2023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1/6/2023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42E66-7957-B244-ACFF-880EE4D9FD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Focusing on </a:t>
            </a:r>
            <a:br>
              <a:rPr lang="en-US" b="1" dirty="0"/>
            </a:br>
            <a:r>
              <a:rPr lang="en-US" b="1" dirty="0"/>
              <a:t>Children’s Feelings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1DCF10-38E8-0940-A73E-82A38AEEAB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1457422"/>
          </a:xfrm>
        </p:spPr>
        <p:txBody>
          <a:bodyPr/>
          <a:lstStyle/>
          <a:p>
            <a:r>
              <a:rPr lang="en-US" dirty="0"/>
              <a:t>Vicki Wynn, Family &amp; Consumer Sciences Agent</a:t>
            </a:r>
          </a:p>
          <a:p>
            <a:r>
              <a:rPr lang="en-US" dirty="0"/>
              <a:t>UK Cooperative Extension</a:t>
            </a:r>
          </a:p>
          <a:p>
            <a:r>
              <a:rPr lang="en-US" dirty="0"/>
              <a:t>Marshall County</a:t>
            </a:r>
          </a:p>
          <a:p>
            <a:endParaRPr lang="en-US" dirty="0"/>
          </a:p>
        </p:txBody>
      </p:sp>
      <p:pic>
        <p:nvPicPr>
          <p:cNvPr id="7" name="Picture 6" descr="Logo, icon&#10;&#10;Description automatically generated">
            <a:extLst>
              <a:ext uri="{FF2B5EF4-FFF2-40B4-BE49-F238E27FC236}">
                <a16:creationId xmlns:a16="http://schemas.microsoft.com/office/drawing/2014/main" id="{9B2C5045-5C3B-5F45-9EF7-1EA61C8E4E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9800" y="1224280"/>
            <a:ext cx="1790700" cy="1701800"/>
          </a:xfrm>
          <a:prstGeom prst="rect">
            <a:avLst/>
          </a:prstGeom>
        </p:spPr>
      </p:pic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B2D40C90-DD81-374E-9FAE-D7C888EF0C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0250" y="4948107"/>
            <a:ext cx="22098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050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2C428-4B45-6D49-8D7F-296CC0CDF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The Importance of</a:t>
            </a:r>
            <a:br>
              <a:rPr lang="en-US" sz="4000" b="1" dirty="0"/>
            </a:br>
            <a:r>
              <a:rPr lang="en-US" sz="4000" b="1" dirty="0"/>
              <a:t>Journaling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DE09C-0B80-6F48-B24F-4DD062210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</a:p>
        </p:txBody>
      </p:sp>
    </p:spTree>
    <p:extLst>
      <p:ext uri="{BB962C8B-B14F-4D97-AF65-F5344CB8AC3E}">
        <p14:creationId xmlns:p14="http://schemas.microsoft.com/office/powerpoint/2010/main" val="3396682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150FF-C269-D148-96E9-A46CF7296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1123837"/>
            <a:ext cx="3069772" cy="4601183"/>
          </a:xfrm>
        </p:spPr>
        <p:txBody>
          <a:bodyPr>
            <a:normAutofit/>
          </a:bodyPr>
          <a:lstStyle/>
          <a:p>
            <a:r>
              <a:rPr lang="en-US" sz="4000" b="1" dirty="0"/>
              <a:t>Children need </a:t>
            </a:r>
            <a:br>
              <a:rPr lang="en-US" sz="4000" b="1" dirty="0"/>
            </a:br>
            <a:r>
              <a:rPr lang="en-US" sz="4000" b="1" dirty="0"/>
              <a:t>two things </a:t>
            </a:r>
            <a:br>
              <a:rPr lang="en-US" sz="4000" b="1" dirty="0"/>
            </a:br>
            <a:r>
              <a:rPr lang="en-US" sz="4000" b="1" dirty="0"/>
              <a:t>above </a:t>
            </a:r>
            <a:br>
              <a:rPr lang="en-US" sz="4000" b="1" dirty="0"/>
            </a:br>
            <a:r>
              <a:rPr lang="en-US" sz="4000" b="1" dirty="0"/>
              <a:t>all others.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48C18-536A-894A-97C2-71C6B07E8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/>
              <a:t>1) An ongoing relationship with an adult who loves them and will stick with them through good times and bad</a:t>
            </a:r>
          </a:p>
          <a:p>
            <a:endParaRPr lang="en-US" sz="4000" dirty="0"/>
          </a:p>
          <a:p>
            <a:r>
              <a:rPr lang="en-US" sz="4000" dirty="0"/>
              <a:t>2) A home in which people live, talk, and play peacefully and safely, according to a predictable routine</a:t>
            </a:r>
          </a:p>
        </p:txBody>
      </p:sp>
    </p:spTree>
    <p:extLst>
      <p:ext uri="{BB962C8B-B14F-4D97-AF65-F5344CB8AC3E}">
        <p14:creationId xmlns:p14="http://schemas.microsoft.com/office/powerpoint/2010/main" val="842603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931BE-7B65-184A-A5AC-49721AB1D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1123837"/>
            <a:ext cx="3069772" cy="4601183"/>
          </a:xfrm>
        </p:spPr>
        <p:txBody>
          <a:bodyPr/>
          <a:lstStyle/>
          <a:p>
            <a:r>
              <a:rPr lang="en-US" b="1" dirty="0"/>
              <a:t>Understanding Children’s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99616-6FE1-F744-8969-F63968FC6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8010" y="864108"/>
            <a:ext cx="8196063" cy="512064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4000" dirty="0"/>
              <a:t>Infants 0-18 mos. – </a:t>
            </a:r>
            <a:r>
              <a:rPr lang="en-US" sz="4000" i="1" dirty="0"/>
              <a:t>Trust</a:t>
            </a:r>
          </a:p>
          <a:p>
            <a:pPr>
              <a:buFont typeface="Wingdings" pitchFamily="2" charset="2"/>
              <a:buChar char="q"/>
            </a:pPr>
            <a:r>
              <a:rPr lang="en-US" sz="4000" dirty="0"/>
              <a:t>Toddlers 1 ½-2 ½  yrs. – </a:t>
            </a:r>
            <a:r>
              <a:rPr lang="en-US" sz="4000" i="1" dirty="0"/>
              <a:t>Autonomy</a:t>
            </a:r>
          </a:p>
          <a:p>
            <a:pPr>
              <a:buFont typeface="Wingdings" pitchFamily="2" charset="2"/>
              <a:buChar char="q"/>
            </a:pPr>
            <a:r>
              <a:rPr lang="en-US" sz="4000" dirty="0"/>
              <a:t>Preschoolers 2 ½ -5 yrs. – </a:t>
            </a:r>
            <a:r>
              <a:rPr lang="en-US" sz="4000" i="1" dirty="0"/>
              <a:t>Initiative</a:t>
            </a:r>
          </a:p>
          <a:p>
            <a:pPr>
              <a:buFont typeface="Wingdings" pitchFamily="2" charset="2"/>
              <a:buChar char="q"/>
            </a:pPr>
            <a:r>
              <a:rPr lang="en-US" sz="4000" dirty="0"/>
              <a:t>School age 6-12 yrs. – </a:t>
            </a:r>
            <a:r>
              <a:rPr lang="en-US" sz="4000" i="1" dirty="0"/>
              <a:t>Industry</a:t>
            </a:r>
          </a:p>
          <a:p>
            <a:pPr>
              <a:buFont typeface="Wingdings" pitchFamily="2" charset="2"/>
              <a:buChar char="q"/>
            </a:pPr>
            <a:r>
              <a:rPr lang="en-US" sz="4000" dirty="0"/>
              <a:t>Adolescence 13-18 yrs. - </a:t>
            </a:r>
            <a:r>
              <a:rPr lang="en-US" sz="4000" i="1" dirty="0"/>
              <a:t>Identity</a:t>
            </a:r>
          </a:p>
        </p:txBody>
      </p:sp>
    </p:spTree>
    <p:extLst>
      <p:ext uri="{BB962C8B-B14F-4D97-AF65-F5344CB8AC3E}">
        <p14:creationId xmlns:p14="http://schemas.microsoft.com/office/powerpoint/2010/main" val="54360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AC8F6-2951-B641-80E2-805E02548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Infants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DB0FD1-41BD-9D42-B119-45970A9DA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i="1" dirty="0"/>
              <a:t>Trust </a:t>
            </a:r>
            <a:r>
              <a:rPr lang="en-US" sz="4000" dirty="0"/>
              <a:t>– I live in a world that will take care of me.</a:t>
            </a:r>
          </a:p>
        </p:txBody>
      </p:sp>
    </p:spTree>
    <p:extLst>
      <p:ext uri="{BB962C8B-B14F-4D97-AF65-F5344CB8AC3E}">
        <p14:creationId xmlns:p14="http://schemas.microsoft.com/office/powerpoint/2010/main" val="1922264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AD78B-DB5E-E347-ADE9-10AA2EB68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Toddlers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42627-6B26-3544-B033-D86626035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i="1" dirty="0"/>
              <a:t>Autonomy</a:t>
            </a:r>
            <a:r>
              <a:rPr lang="en-US" sz="4000" dirty="0"/>
              <a:t> – I am becoming a person apart from others.</a:t>
            </a:r>
          </a:p>
        </p:txBody>
      </p:sp>
    </p:spTree>
    <p:extLst>
      <p:ext uri="{BB962C8B-B14F-4D97-AF65-F5344CB8AC3E}">
        <p14:creationId xmlns:p14="http://schemas.microsoft.com/office/powerpoint/2010/main" val="4125583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A5AE4-50FF-724C-A0E9-03212D9ED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Preschoolers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CC5EE-AA79-2144-B6AA-0960C48EC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i="1" dirty="0"/>
              <a:t>Initiative</a:t>
            </a:r>
            <a:r>
              <a:rPr lang="en-US" sz="4000" dirty="0"/>
              <a:t> – I’ve got a good idea—will you let me try it out?</a:t>
            </a:r>
          </a:p>
        </p:txBody>
      </p:sp>
    </p:spTree>
    <p:extLst>
      <p:ext uri="{BB962C8B-B14F-4D97-AF65-F5344CB8AC3E}">
        <p14:creationId xmlns:p14="http://schemas.microsoft.com/office/powerpoint/2010/main" val="331888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33223-8B6F-8B49-830F-88BF8BA3D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School-age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0193F-AFDF-A945-B4F6-E3764FDC8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i="1" dirty="0"/>
              <a:t>Industry</a:t>
            </a:r>
            <a:r>
              <a:rPr lang="en-US" sz="4000" dirty="0"/>
              <a:t> – I want to learn to do things the way others do them.</a:t>
            </a:r>
          </a:p>
        </p:txBody>
      </p:sp>
    </p:spTree>
    <p:extLst>
      <p:ext uri="{BB962C8B-B14F-4D97-AF65-F5344CB8AC3E}">
        <p14:creationId xmlns:p14="http://schemas.microsoft.com/office/powerpoint/2010/main" val="3010485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3E2F0-E450-0942-AFF6-F60E0BE92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Adolescence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4E002-8A2F-064D-B2DF-ECEB9B169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i="1" dirty="0"/>
              <a:t>Identity</a:t>
            </a:r>
            <a:r>
              <a:rPr lang="en-US" sz="4000" dirty="0"/>
              <a:t> – I want to figure out who I am.</a:t>
            </a:r>
          </a:p>
        </p:txBody>
      </p:sp>
    </p:spTree>
    <p:extLst>
      <p:ext uri="{BB962C8B-B14F-4D97-AF65-F5344CB8AC3E}">
        <p14:creationId xmlns:p14="http://schemas.microsoft.com/office/powerpoint/2010/main" val="3945495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1AB52-90FA-8946-95A9-EC7F0BB99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Individual</a:t>
            </a:r>
            <a:br>
              <a:rPr lang="en-US" sz="4000" b="1" dirty="0"/>
            </a:br>
            <a:r>
              <a:rPr lang="en-US" sz="4000" b="1" dirty="0"/>
              <a:t>Differences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F6B9B-7636-BE44-BFDB-5D501EC48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Temperament can be defined as the style of behavior. It is not </a:t>
            </a:r>
            <a:r>
              <a:rPr lang="en-US" sz="4000" b="1" dirty="0"/>
              <a:t>why</a:t>
            </a:r>
            <a:r>
              <a:rPr lang="en-US" sz="4000" dirty="0"/>
              <a:t> children do what they do (</a:t>
            </a:r>
            <a:r>
              <a:rPr lang="en-US" sz="4000" i="1" dirty="0"/>
              <a:t>motivation</a:t>
            </a:r>
            <a:r>
              <a:rPr lang="en-US" sz="4000" dirty="0"/>
              <a:t>). It is not </a:t>
            </a:r>
            <a:r>
              <a:rPr lang="en-US" sz="4000" b="1" dirty="0"/>
              <a:t>what</a:t>
            </a:r>
            <a:r>
              <a:rPr lang="en-US" sz="4000" dirty="0"/>
              <a:t> children do (</a:t>
            </a:r>
            <a:r>
              <a:rPr lang="en-US" sz="4000" i="1" dirty="0"/>
              <a:t>behavior</a:t>
            </a:r>
            <a:r>
              <a:rPr lang="en-US" sz="4000" dirty="0"/>
              <a:t>). It is </a:t>
            </a:r>
            <a:r>
              <a:rPr lang="en-US" sz="4000" b="1" dirty="0"/>
              <a:t>how</a:t>
            </a:r>
            <a:r>
              <a:rPr lang="en-US" sz="4000" dirty="0"/>
              <a:t> children do what they do, or their style of behavior.</a:t>
            </a:r>
          </a:p>
        </p:txBody>
      </p:sp>
    </p:spTree>
    <p:extLst>
      <p:ext uri="{BB962C8B-B14F-4D97-AF65-F5344CB8AC3E}">
        <p14:creationId xmlns:p14="http://schemas.microsoft.com/office/powerpoint/2010/main" val="2177994219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39</TotalTime>
  <Words>240</Words>
  <Application>Microsoft Office PowerPoint</Application>
  <PresentationFormat>Widescreen</PresentationFormat>
  <Paragraphs>28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Corbel</vt:lpstr>
      <vt:lpstr>Wingdings</vt:lpstr>
      <vt:lpstr>Wingdings 2</vt:lpstr>
      <vt:lpstr>Frame</vt:lpstr>
      <vt:lpstr>Focusing on  Children’s Feelings</vt:lpstr>
      <vt:lpstr>Children need  two things  above  all others.</vt:lpstr>
      <vt:lpstr>Understanding Children’s Development</vt:lpstr>
      <vt:lpstr>Infants </vt:lpstr>
      <vt:lpstr>Toddlers</vt:lpstr>
      <vt:lpstr>Preschoolers</vt:lpstr>
      <vt:lpstr>School-age</vt:lpstr>
      <vt:lpstr>Adolescence</vt:lpstr>
      <vt:lpstr>Individual Differences</vt:lpstr>
      <vt:lpstr>The Importance of Journaling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Focusing on  Children’s Feelings</dc:title>
  <dc:creator>Wynn, Vicki</dc:creator>
  <cp:lastModifiedBy>Story, Mary J.</cp:lastModifiedBy>
  <cp:revision>4</cp:revision>
  <dcterms:created xsi:type="dcterms:W3CDTF">2022-04-11T19:13:43Z</dcterms:created>
  <dcterms:modified xsi:type="dcterms:W3CDTF">2023-01-06T15:55:55Z</dcterms:modified>
</cp:coreProperties>
</file>